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326DCA-669A-EAD8-58D4-213D627DE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2058B0-AA09-5080-5526-00DF01E692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9B8A4D7-2E37-D0BC-3854-25E3E9842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C364-2E02-470D-B677-E7DCD1D8317B}" type="datetimeFigureOut">
              <a:rPr lang="pt-BR" smtClean="0"/>
              <a:t>24/07/2024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411580-36A5-F543-DBC0-9269E3B4B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CFE7BBA-9974-5A0C-E1B3-6050AF463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33DC-CB59-4281-84DB-B1B7DA2939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856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476D43-13BD-9C06-2DF0-1576D0075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905E1E9-5D4A-29B9-3816-80891A197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CC3E6BA-0FC0-CEEA-E273-AF1E98C94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C364-2E02-470D-B677-E7DCD1D8317B}" type="datetimeFigureOut">
              <a:rPr lang="pt-BR" smtClean="0"/>
              <a:t>24/07/2024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9E7601D-84C3-10EC-3DEF-70BEB99E4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AFC0FBE-E668-732E-2D96-219C5516D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33DC-CB59-4281-84DB-B1B7DA2939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55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B019289-5BDF-A3A7-211A-20FB3FBFB9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DB84512-2E0E-4EEC-5911-125D14E082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02694D-E1E6-320F-5C51-B21B6DD25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C364-2E02-470D-B677-E7DCD1D8317B}" type="datetimeFigureOut">
              <a:rPr lang="pt-BR" smtClean="0"/>
              <a:t>24/07/2024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9271DC3-4653-9108-2DC1-8700AEF2D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5DAF39-586F-961B-7BA8-07F0A242A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33DC-CB59-4281-84DB-B1B7DA2939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0764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631F0A-7049-87AA-6391-2B9A944F5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0AFEA0C-E266-CAB9-C087-D3EB94EAC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2E7C723-6754-C69D-E405-61EA50D95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C364-2E02-470D-B677-E7DCD1D8317B}" type="datetimeFigureOut">
              <a:rPr lang="pt-BR" smtClean="0"/>
              <a:t>24/07/2024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012FB6B-C9CE-A5E1-49B1-3C01B2A05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F2B10C-438F-D8AA-D9AE-DAA1B80AD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33DC-CB59-4281-84DB-B1B7DA2939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076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91BD5C-BCED-6BEE-4482-7849CCAD6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FD28CC5-CF73-B1FC-E3E1-53F023947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D6C9DC-3E86-F639-F693-AB7B551E0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C364-2E02-470D-B677-E7DCD1D8317B}" type="datetimeFigureOut">
              <a:rPr lang="pt-BR" smtClean="0"/>
              <a:t>24/07/2024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E2A196-7237-32E7-519F-FD6BA476A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8EB5585-7B19-AB3E-7A44-CAC238A0C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33DC-CB59-4281-84DB-B1B7DA2939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48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537703-14E9-C80F-F6A0-6B57AC559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06666E-09F2-3DED-E23F-00474F10DE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5C07C1F-15EE-B60E-F64E-9F123BDFE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CF50055-5F9C-9F5B-ECF0-30B0D5931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C364-2E02-470D-B677-E7DCD1D8317B}" type="datetimeFigureOut">
              <a:rPr lang="pt-BR" smtClean="0"/>
              <a:t>24/07/2024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45E0662-FB20-573E-8175-6A14F0DA8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8719404-6AE9-A6BC-A953-FD5BF2268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33DC-CB59-4281-84DB-B1B7DA2939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5061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9CB448-14A7-1128-60CD-8C28FDA19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82CD860-A653-5F89-95C8-8A80C231C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67F1D26-7944-9CA8-04E0-2239D804D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60371E6-4723-018D-5F23-6E125B3A07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CD3B64E-C0BF-F4D2-D929-4D16ECB210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3BD0A74-052C-E58C-996E-54645FD18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C364-2E02-470D-B677-E7DCD1D8317B}" type="datetimeFigureOut">
              <a:rPr lang="pt-BR" smtClean="0"/>
              <a:t>24/07/2024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024C52B-43F8-20BB-6E43-FC7E4598E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370D25C-1AEA-15A1-80AC-E0582AE93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33DC-CB59-4281-84DB-B1B7DA2939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6650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C93274-1773-BBF7-8ADB-D02CD1681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CE41D2E-9A1F-7449-1DBC-C6088BB9B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C364-2E02-470D-B677-E7DCD1D8317B}" type="datetimeFigureOut">
              <a:rPr lang="pt-BR" smtClean="0"/>
              <a:t>24/07/2024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F073BD3-DDCE-889D-876E-70BE87AA5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8D1EDC9-70FF-FD93-24FB-BB84637B6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33DC-CB59-4281-84DB-B1B7DA2939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8253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9FE28AE-35F2-8CF0-5087-7C1D7CBA3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C364-2E02-470D-B677-E7DCD1D8317B}" type="datetimeFigureOut">
              <a:rPr lang="pt-BR" smtClean="0"/>
              <a:t>24/07/2024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C590C6C-DE50-C4EE-8B75-5267BA60F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46042E5-22E8-5BB0-96BD-5368088CD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33DC-CB59-4281-84DB-B1B7DA2939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5678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080C26-3009-1676-8456-AEE839120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527121-E843-116A-F4AC-9055BE8BC6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B100979-A3D2-3C57-50B0-EBEDC4E82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BD798E5-1753-3AA7-6AE9-2CDDE0913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C364-2E02-470D-B677-E7DCD1D8317B}" type="datetimeFigureOut">
              <a:rPr lang="pt-BR" smtClean="0"/>
              <a:t>24/07/2024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D57697A-9264-7930-5166-1CE334CA6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9F43824-D682-342B-7ACC-14088BB29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33DC-CB59-4281-84DB-B1B7DA2939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0372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7183BF-F6C5-719A-3520-FBDAFD3BD7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9973943-4773-A49F-7A68-96B79BB07A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7DF03FB-6E45-FE60-1841-807417B013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CA21A08-1949-807B-A58B-803083D4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C364-2E02-470D-B677-E7DCD1D8317B}" type="datetimeFigureOut">
              <a:rPr lang="pt-BR" smtClean="0"/>
              <a:t>24/07/2024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06CAC9C-249C-B0C7-F1DE-21682EF13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D152C12-6E49-FE8F-FAA3-54688367E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833DC-CB59-4281-84DB-B1B7DA2939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40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831B994-E886-6590-6572-2D8117FA8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0BA3B6E-02D8-649F-784E-077ECA030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7A3861-E2C9-64AC-51C2-65A54BEB80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9FC364-2E02-470D-B677-E7DCD1D8317B}" type="datetimeFigureOut">
              <a:rPr lang="pt-BR" smtClean="0"/>
              <a:t>24/07/2024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C43454-B96E-E50F-0070-ECF758F50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63918E-387F-E1BE-30C0-1FEF5F7C1E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5833DC-CB59-4281-84DB-B1B7DA2939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435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pixabay.com/pt/perfil-homem-usu%C3%A1rio-home-humano-42914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000"/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rograma de Pós-Graduaçao em Ciências Ambientais">
            <a:extLst>
              <a:ext uri="{FF2B5EF4-FFF2-40B4-BE49-F238E27FC236}">
                <a16:creationId xmlns:a16="http://schemas.microsoft.com/office/drawing/2014/main" id="{90208C25-3F7A-B336-4AB3-C482950D200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0" r="15207"/>
          <a:stretch/>
        </p:blipFill>
        <p:spPr bwMode="auto">
          <a:xfrm>
            <a:off x="10730317" y="2499014"/>
            <a:ext cx="1296372" cy="178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9CBE2D3C-1224-100E-E29A-DBE09D35AE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76" r="20386"/>
          <a:stretch/>
        </p:blipFill>
        <p:spPr bwMode="auto">
          <a:xfrm>
            <a:off x="10833601" y="68243"/>
            <a:ext cx="1104573" cy="187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254B0A4D-7A1C-EB2E-547E-9CE5EAD03EB4}"/>
              </a:ext>
            </a:extLst>
          </p:cNvPr>
          <p:cNvSpPr txBox="1"/>
          <p:nvPr/>
        </p:nvSpPr>
        <p:spPr>
          <a:xfrm>
            <a:off x="229319" y="174993"/>
            <a:ext cx="6351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spc="600" dirty="0">
                <a:solidFill>
                  <a:schemeClr val="accent6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CONVITE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2EF43839-785F-F4AB-B510-99C95C7CB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1205" y="5006883"/>
            <a:ext cx="1254595" cy="116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2BF0351E-B141-26A0-7FA8-1CC0A38C4385}"/>
              </a:ext>
            </a:extLst>
          </p:cNvPr>
          <p:cNvSpPr/>
          <p:nvPr/>
        </p:nvSpPr>
        <p:spPr>
          <a:xfrm>
            <a:off x="10566549" y="1"/>
            <a:ext cx="45719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5F54CA11-DC69-A14B-CDDD-FFFCADA21743}"/>
              </a:ext>
            </a:extLst>
          </p:cNvPr>
          <p:cNvSpPr txBox="1"/>
          <p:nvPr/>
        </p:nvSpPr>
        <p:spPr>
          <a:xfrm>
            <a:off x="229319" y="870893"/>
            <a:ext cx="102389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dirty="0"/>
              <a:t>O </a:t>
            </a:r>
            <a:r>
              <a:rPr lang="pt-BR" sz="2400" b="1" dirty="0"/>
              <a:t>Mestrado em Ciências Ambientais PPGCA – UNIFAP</a:t>
            </a:r>
            <a:r>
              <a:rPr lang="pt-BR" sz="2400" dirty="0"/>
              <a:t>,</a:t>
            </a:r>
            <a:r>
              <a:rPr lang="pt-BR" sz="2400" b="1" dirty="0"/>
              <a:t> </a:t>
            </a:r>
            <a:r>
              <a:rPr lang="pt-BR" sz="2400" dirty="0"/>
              <a:t>convida para a qualificação da dissertação de mestrado do discente: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048C1B5-0229-064A-51A0-FD7DD183BC6C}"/>
              </a:ext>
            </a:extLst>
          </p:cNvPr>
          <p:cNvSpPr txBox="1"/>
          <p:nvPr/>
        </p:nvSpPr>
        <p:spPr>
          <a:xfrm>
            <a:off x="2503174" y="1848398"/>
            <a:ext cx="7807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b="1" dirty="0">
                <a:solidFill>
                  <a:schemeClr val="accent6">
                    <a:lumMod val="75000"/>
                  </a:schemeClr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NOME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8200F452-EF2C-13E9-9594-F5499E86D81E}"/>
              </a:ext>
            </a:extLst>
          </p:cNvPr>
          <p:cNvSpPr txBox="1"/>
          <p:nvPr/>
        </p:nvSpPr>
        <p:spPr>
          <a:xfrm>
            <a:off x="2503174" y="2539225"/>
            <a:ext cx="78079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/>
              <a:t>Título do trabalho: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973F09AE-8678-7A4B-CF52-C3D553BB1AFB}"/>
              </a:ext>
            </a:extLst>
          </p:cNvPr>
          <p:cNvSpPr txBox="1"/>
          <p:nvPr/>
        </p:nvSpPr>
        <p:spPr>
          <a:xfrm>
            <a:off x="2529892" y="4378069"/>
            <a:ext cx="3707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Data:</a:t>
            </a:r>
            <a:endParaRPr lang="pt-BR" b="1" dirty="0"/>
          </a:p>
          <a:p>
            <a:r>
              <a:rPr lang="pt-BR" dirty="0"/>
              <a:t>Horário:</a:t>
            </a:r>
          </a:p>
          <a:p>
            <a:r>
              <a:rPr lang="pt-BR" dirty="0"/>
              <a:t>Local: 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6A2999A-A4C9-5C3B-EBD6-937FE168EEAF}"/>
              </a:ext>
            </a:extLst>
          </p:cNvPr>
          <p:cNvSpPr txBox="1"/>
          <p:nvPr/>
        </p:nvSpPr>
        <p:spPr>
          <a:xfrm>
            <a:off x="2530219" y="3599384"/>
            <a:ext cx="7262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Orientador:</a:t>
            </a:r>
          </a:p>
          <a:p>
            <a:r>
              <a:rPr lang="pt-BR" dirty="0"/>
              <a:t>Coorientadores: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E646F987-1F93-4C7F-D955-F7C3535FFD19}"/>
              </a:ext>
            </a:extLst>
          </p:cNvPr>
          <p:cNvSpPr txBox="1"/>
          <p:nvPr/>
        </p:nvSpPr>
        <p:spPr>
          <a:xfrm>
            <a:off x="6237729" y="4378069"/>
            <a:ext cx="3873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BANCA EXAMINADORA 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905A7D01-8EC7-8BF1-4A30-EBF4231C4D85}"/>
              </a:ext>
            </a:extLst>
          </p:cNvPr>
          <p:cNvSpPr txBox="1"/>
          <p:nvPr/>
        </p:nvSpPr>
        <p:spPr>
          <a:xfrm>
            <a:off x="5938951" y="4747401"/>
            <a:ext cx="447146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Titulares</a:t>
            </a:r>
          </a:p>
          <a:p>
            <a:pPr algn="ctr"/>
            <a:r>
              <a:rPr lang="pt-BR" dirty="0"/>
              <a:t>Prof. Dr. ..........</a:t>
            </a:r>
          </a:p>
          <a:p>
            <a:pPr algn="ctr"/>
            <a:r>
              <a:rPr lang="pt-BR" dirty="0"/>
              <a:t>Prof. Dr. ..........</a:t>
            </a:r>
          </a:p>
          <a:p>
            <a:pPr algn="ctr"/>
            <a:endParaRPr lang="pt-BR" b="1" dirty="0"/>
          </a:p>
          <a:p>
            <a:pPr algn="ctr"/>
            <a:r>
              <a:rPr lang="pt-BR" b="1" dirty="0"/>
              <a:t>Suplente</a:t>
            </a:r>
          </a:p>
          <a:p>
            <a:pPr algn="ctr"/>
            <a:r>
              <a:rPr lang="pt-BR" dirty="0"/>
              <a:t>Prof. Dr. ..........</a:t>
            </a:r>
          </a:p>
          <a:p>
            <a:pPr algn="ctr"/>
            <a:endParaRPr lang="pt-BR" b="1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F98270E-0964-4F42-D8AC-14F94AE723F1}"/>
              </a:ext>
            </a:extLst>
          </p:cNvPr>
          <p:cNvSpPr/>
          <p:nvPr/>
        </p:nvSpPr>
        <p:spPr>
          <a:xfrm>
            <a:off x="216547" y="2472663"/>
            <a:ext cx="2182524" cy="3079384"/>
          </a:xfrm>
          <a:prstGeom prst="rect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7"/>
                </a:ext>
              </a:extLst>
            </a:blip>
            <a:srcRect/>
            <a:stretch>
              <a:fillRect/>
            </a:stretch>
          </a:blip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blipFill dpi="0" rotWithShape="1"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837473B0-CC2E-450A-ABE3-18F120FF3D39}">
                      <a1611:picAttrSrcUrl xmlns:a1611="http://schemas.microsoft.com/office/drawing/2016/11/main" r:id="rId7"/>
                    </a:ext>
                  </a:extLst>
                </a:blip>
                <a:srcRect/>
                <a:stretch>
                  <a:fillRect/>
                </a:stretch>
              </a:blipFill>
            </a:endParaRPr>
          </a:p>
        </p:txBody>
      </p:sp>
    </p:spTree>
    <p:extLst>
      <p:ext uri="{BB962C8B-B14F-4D97-AF65-F5344CB8AC3E}">
        <p14:creationId xmlns:p14="http://schemas.microsoft.com/office/powerpoint/2010/main" val="30676803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55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Arabic Typesetting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IZABELLE ALEXANDRA RODRIGUES LACERDA</dc:creator>
  <cp:lastModifiedBy>IZABELLE ALEXANDRA RODRIGUES LACERDA</cp:lastModifiedBy>
  <cp:revision>2</cp:revision>
  <dcterms:created xsi:type="dcterms:W3CDTF">2024-05-29T11:46:34Z</dcterms:created>
  <dcterms:modified xsi:type="dcterms:W3CDTF">2024-07-24T17:20:03Z</dcterms:modified>
</cp:coreProperties>
</file>